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5" r:id="rId6"/>
    <p:sldId id="326" r:id="rId7"/>
    <p:sldId id="323" r:id="rId8"/>
    <p:sldId id="263" r:id="rId9"/>
    <p:sldId id="322" r:id="rId10"/>
    <p:sldId id="264" r:id="rId11"/>
    <p:sldId id="302" r:id="rId12"/>
    <p:sldId id="297" r:id="rId13"/>
    <p:sldId id="298" r:id="rId14"/>
    <p:sldId id="299" r:id="rId15"/>
    <p:sldId id="300" r:id="rId16"/>
    <p:sldId id="301" r:id="rId17"/>
    <p:sldId id="295" r:id="rId18"/>
    <p:sldId id="266" r:id="rId19"/>
    <p:sldId id="280" r:id="rId20"/>
    <p:sldId id="303" r:id="rId21"/>
    <p:sldId id="304" r:id="rId22"/>
    <p:sldId id="305" r:id="rId23"/>
    <p:sldId id="306" r:id="rId24"/>
    <p:sldId id="307" r:id="rId25"/>
    <p:sldId id="308" r:id="rId26"/>
    <p:sldId id="312" r:id="rId27"/>
    <p:sldId id="309" r:id="rId28"/>
    <p:sldId id="324" r:id="rId29"/>
    <p:sldId id="310" r:id="rId30"/>
    <p:sldId id="321" r:id="rId31"/>
    <p:sldId id="311" r:id="rId32"/>
    <p:sldId id="282" r:id="rId33"/>
    <p:sldId id="278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gi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4" Type="http://schemas.openxmlformats.org/officeDocument/2006/relationships/hyperlink" Target="http://www.dx.com/p/16v-1000uf-aluminum-motherboard-capacitors-20-piece-pack-127865#.V0IQv5MrJMM" TargetMode="External"/><Relationship Id="rId5" Type="http://schemas.openxmlformats.org/officeDocument/2006/relationships/hyperlink" Target="https://www.amazon.com/gp/product/B00R17XUFC/ref=oh_aui_search_detailpage?ie=UTF8&amp;ps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75" y="758952"/>
            <a:ext cx="11205273" cy="4041648"/>
          </a:xfrm>
        </p:spPr>
        <p:txBody>
          <a:bodyPr/>
          <a:lstStyle/>
          <a:p>
            <a:r>
              <a:rPr lang="en-US" dirty="0" smtClean="0"/>
              <a:t>DIY Electronics:</a:t>
            </a:r>
            <a:br>
              <a:rPr lang="en-US" dirty="0" smtClean="0"/>
            </a:br>
            <a:r>
              <a:rPr lang="en-US" sz="4800" dirty="0" smtClean="0"/>
              <a:t>The Game of Simon using the </a:t>
            </a:r>
            <a:r>
              <a:rPr lang="en-US" sz="4800" dirty="0" err="1" smtClean="0"/>
              <a:t>Arudino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675" y="4800600"/>
            <a:ext cx="9990517" cy="1691640"/>
          </a:xfrm>
        </p:spPr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Parts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1 Neo Pixel Strip with 8 LEDs</a:t>
            </a:r>
          </a:p>
          <a:p>
            <a:r>
              <a:rPr lang="en-US" dirty="0"/>
              <a:t>1 1000F Capacitor</a:t>
            </a:r>
          </a:p>
          <a:p>
            <a:r>
              <a:rPr lang="en-US" dirty="0"/>
              <a:t>1 10K Ohm resistor</a:t>
            </a:r>
          </a:p>
          <a:p>
            <a:r>
              <a:rPr lang="en-US" dirty="0"/>
              <a:t>3 Male-Female wires</a:t>
            </a:r>
          </a:p>
          <a:p>
            <a:r>
              <a:rPr lang="en-US" dirty="0" smtClean="0"/>
              <a:t>12 Short Male-Male </a:t>
            </a:r>
            <a:r>
              <a:rPr lang="en-US" dirty="0"/>
              <a:t>wires</a:t>
            </a:r>
          </a:p>
          <a:p>
            <a:r>
              <a:rPr lang="en-US" dirty="0" smtClean="0"/>
              <a:t>4 </a:t>
            </a:r>
            <a:r>
              <a:rPr lang="en-US" dirty="0"/>
              <a:t>small buttons (not the bigger 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 Piezo Speaker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9" y="1698046"/>
            <a:ext cx="3931557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to H:11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and the other in </a:t>
            </a:r>
            <a:r>
              <a:rPr lang="en-US" dirty="0"/>
              <a:t>B</a:t>
            </a:r>
            <a:r>
              <a:rPr lang="en-US" dirty="0" smtClean="0"/>
              <a:t>:11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8" y="1691321"/>
            <a:ext cx="4099460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C:11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029200" y="3422276"/>
            <a:ext cx="1082488" cy="43703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47689"/>
            <a:ext cx="4999665" cy="2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/>
              <a:t>4 m</a:t>
            </a:r>
            <a:r>
              <a:rPr lang="en-US" b="1" dirty="0" smtClean="0"/>
              <a:t>ale-male wires</a:t>
            </a:r>
            <a:endParaRPr lang="en-US" dirty="0" smtClean="0"/>
          </a:p>
          <a:p>
            <a:r>
              <a:rPr lang="en-US" b="1" dirty="0" smtClean="0"/>
              <a:t>1 small button (not the bigger one)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from H:11 on the 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 so that the pins are in E:17, E:15, F:17, and 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dht11_example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r>
              <a:rPr lang="en-US" dirty="0" smtClean="0"/>
              <a:t>3 small buttons (not the bigger ones)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2 of the Arduino to B:28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</a:t>
            </a:r>
            <a:r>
              <a:rPr lang="en-US" smtClean="0"/>
              <a:t>from J:28 </a:t>
            </a:r>
            <a:r>
              <a:rPr lang="en-US" dirty="0" smtClean="0"/>
              <a:t>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A:24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:13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of the </a:t>
            </a:r>
            <a:r>
              <a:rPr lang="en-US" dirty="0" err="1" smtClean="0"/>
              <a:t>Arudino</a:t>
            </a:r>
            <a:r>
              <a:rPr lang="en-US" dirty="0" smtClean="0"/>
              <a:t> to A:22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A:15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 across the gap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E:24 and E:22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E:15 and E:13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E:5 and E:3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E:28 and G:28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(15 Minutes)</a:t>
            </a:r>
          </a:p>
          <a:p>
            <a:r>
              <a:rPr lang="en-US" b="1" dirty="0" smtClean="0"/>
              <a:t>Buttons and Pullup Resistors</a:t>
            </a:r>
          </a:p>
          <a:p>
            <a:r>
              <a:rPr lang="en-US" b="1" dirty="0" smtClean="0"/>
              <a:t>Piezo</a:t>
            </a:r>
          </a:p>
          <a:p>
            <a:r>
              <a:rPr lang="en-US" b="1" dirty="0" smtClean="0"/>
              <a:t>WS2811</a:t>
            </a:r>
          </a:p>
          <a:p>
            <a:r>
              <a:rPr lang="en-US" b="1" dirty="0" smtClean="0"/>
              <a:t>Game Time!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 smtClean="0"/>
              <a:t>8 LED Strip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4"/>
              </a:rPr>
              <a:t>http://www.dx.com/p/16v-1000uf-aluminum-motherboard-capacitors-20-piece-pack-127865#.</a:t>
            </a:r>
            <a:r>
              <a:rPr lang="en-US" dirty="0" smtClean="0">
                <a:hlinkClick r:id="rId4"/>
              </a:rPr>
              <a:t>V0IQv5MrJMM</a:t>
            </a:r>
            <a:endParaRPr lang="en-US" dirty="0" smtClean="0"/>
          </a:p>
          <a:p>
            <a:r>
              <a:rPr lang="en-US" dirty="0" smtClean="0"/>
              <a:t>50 Button Pack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www.amazon.com/gp/product/B00R17XUFC/ref=oh_aui_search_detailpage?ie=UTF8&amp;psc=1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1647</TotalTime>
  <Words>1110</Words>
  <Application>Microsoft Macintosh PowerPoint</Application>
  <PresentationFormat>Widescreen</PresentationFormat>
  <Paragraphs>195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Century Schoolbook</vt:lpstr>
      <vt:lpstr>Wingdings 2</vt:lpstr>
      <vt:lpstr>View</vt:lpstr>
      <vt:lpstr>DIY Electronics: The Game of Simon using the Arudino</vt:lpstr>
      <vt:lpstr>About Me</vt:lpstr>
      <vt:lpstr>Contact</vt:lpstr>
      <vt:lpstr>Agenda</vt:lpstr>
      <vt:lpstr>The Arduino Uno</vt:lpstr>
      <vt:lpstr>The Arduino Family</vt:lpstr>
      <vt:lpstr>Your Kits</vt:lpstr>
      <vt:lpstr>Breadboard</vt:lpstr>
      <vt:lpstr>Just Like Battleship</vt:lpstr>
      <vt:lpstr>Wiring up a Circuit</vt:lpstr>
      <vt:lpstr>Project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4 – Program the Arduino</vt:lpstr>
      <vt:lpstr>Step 5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62</cp:revision>
  <cp:lastPrinted>2016-06-03T17:59:46Z</cp:lastPrinted>
  <dcterms:created xsi:type="dcterms:W3CDTF">2016-03-05T22:58:38Z</dcterms:created>
  <dcterms:modified xsi:type="dcterms:W3CDTF">2016-07-02T21:11:24Z</dcterms:modified>
</cp:coreProperties>
</file>